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489779B-80C8-4F03-B4DC-ADE1D16901DD}" type="slidenum">
              <a:rPr lang="es-AR" smtClean="0"/>
              <a:t>‹Nº›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s-A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CAE43CF-F8DB-4602-B3B5-E2D92DBFCE63}" type="datetimeFigureOut">
              <a:rPr lang="es-AR" smtClean="0"/>
              <a:t>24/02/2013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83568" y="566678"/>
            <a:ext cx="777686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2000" b="1" dirty="0" smtClean="0">
                <a:solidFill>
                  <a:srgbClr val="000000"/>
                </a:solidFill>
                <a:latin typeface="Times New Roman"/>
              </a:rPr>
              <a:t>UNIVERSIDAD REGIONAL AUTÓNOMA DE LOS ANDES  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sz="2000" b="1" dirty="0" smtClean="0">
                <a:solidFill>
                  <a:srgbClr val="000000"/>
                </a:solidFill>
                <a:latin typeface="Times New Roman"/>
              </a:rPr>
              <a:t>“UNIANDES”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endParaRPr lang="es-ES" dirty="0" smtClean="0"/>
          </a:p>
          <a:p>
            <a:pPr algn="ctr">
              <a:lnSpc>
                <a:spcPct val="100000"/>
              </a:lnSpc>
            </a:pPr>
            <a:endParaRPr lang="es-ES" dirty="0" smtClean="0"/>
          </a:p>
          <a:p>
            <a:pPr algn="ctr">
              <a:lnSpc>
                <a:spcPct val="100000"/>
              </a:lnSpc>
            </a:pPr>
            <a:endParaRPr lang="es-ES" b="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es-ES" b="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es-ES" b="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FACULTAD DE SISTEMAS MERCANTILES 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CARRERA DE CONTABILIDAD Y AUDITORÍA 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TEMA: </a:t>
            </a:r>
            <a:r>
              <a:rPr lang="es-ES" sz="2400" b="1" dirty="0" smtClean="0">
                <a:solidFill>
                  <a:srgbClr val="000000"/>
                </a:solidFill>
                <a:latin typeface="Times New Roman"/>
              </a:rPr>
              <a:t>Análisis vertical y horizontal </a:t>
            </a:r>
            <a:r>
              <a:rPr lang="es-ES" sz="2400" b="1" dirty="0" smtClean="0">
                <a:solidFill>
                  <a:srgbClr val="000000"/>
                </a:solidFill>
                <a:latin typeface="Times New Roman"/>
              </a:rPr>
              <a:t>del </a:t>
            </a:r>
            <a:r>
              <a:rPr lang="es-ES" sz="2400" b="1" dirty="0" smtClean="0">
                <a:solidFill>
                  <a:srgbClr val="000000"/>
                </a:solidFill>
                <a:latin typeface="Times New Roman"/>
              </a:rPr>
              <a:t>Estado de resultados de la cooperativa “Pablo Muñoz Vega” e Indicadores.</a:t>
            </a:r>
            <a:endParaRPr lang="es-ES" sz="2400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Mónica Moreno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Evelyn Vallejo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Cristian Endara 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 ING.  Danny Sandoval 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TULCÁN 2013</a:t>
            </a:r>
            <a:endParaRPr lang="es-ES" dirty="0"/>
          </a:p>
        </p:txBody>
      </p:sp>
      <p:pic>
        <p:nvPicPr>
          <p:cNvPr id="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780488" y="1412776"/>
            <a:ext cx="1583024" cy="101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5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>
                <a:solidFill>
                  <a:schemeClr val="tx2"/>
                </a:solidFill>
              </a:rPr>
              <a:t>Estructura Financiera</a:t>
            </a:r>
            <a:endParaRPr lang="es-AR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9" t="63827" r="21864" b="18454"/>
          <a:stretch/>
        </p:blipFill>
        <p:spPr bwMode="auto">
          <a:xfrm>
            <a:off x="179512" y="1412776"/>
            <a:ext cx="8784976" cy="539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95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72" t="34000" r="44978" b="27454"/>
          <a:stretch/>
        </p:blipFill>
        <p:spPr bwMode="auto">
          <a:xfrm>
            <a:off x="611560" y="189522"/>
            <a:ext cx="8136904" cy="611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7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AutoShape 2" descr="https://encrypted-tbn1.gstatic.com/images?q=tbn:ANd9GcQUw_3sVcDovv3qQdMNMCseA1z8ck_blMrhRRUKlPADmuPW0gb76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60338"/>
            <a:ext cx="8513243" cy="669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19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655348"/>
          </a:xfrm>
        </p:spPr>
        <p:txBody>
          <a:bodyPr>
            <a:normAutofit fontScale="90000"/>
          </a:bodyPr>
          <a:lstStyle/>
          <a:p>
            <a:r>
              <a:rPr lang="es-ES_tradnl" dirty="0" smtClean="0"/>
              <a:t>INDICADORES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" t="38727" r="18796" b="30636"/>
          <a:stretch/>
        </p:blipFill>
        <p:spPr bwMode="auto">
          <a:xfrm>
            <a:off x="211014" y="929985"/>
            <a:ext cx="8465441" cy="530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824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t="50000" r="35039" b="11333"/>
          <a:stretch/>
        </p:blipFill>
        <p:spPr bwMode="auto">
          <a:xfrm>
            <a:off x="234461" y="332656"/>
            <a:ext cx="8439919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672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38000" r="35385" b="18435"/>
          <a:stretch/>
        </p:blipFill>
        <p:spPr bwMode="auto">
          <a:xfrm>
            <a:off x="269630" y="188640"/>
            <a:ext cx="8622849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411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t="35948" r="35500" b="43333"/>
          <a:stretch/>
        </p:blipFill>
        <p:spPr bwMode="auto">
          <a:xfrm>
            <a:off x="234461" y="836712"/>
            <a:ext cx="8730027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285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7" t="50000" r="80865" b="43625"/>
          <a:stretch/>
        </p:blipFill>
        <p:spPr bwMode="auto">
          <a:xfrm>
            <a:off x="611560" y="980728"/>
            <a:ext cx="3689466" cy="802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4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" t="48257" r="35384" b="23436"/>
          <a:stretch/>
        </p:blipFill>
        <p:spPr bwMode="auto">
          <a:xfrm>
            <a:off x="445477" y="548680"/>
            <a:ext cx="7726923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0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9600" dirty="0" smtClean="0"/>
              <a:t>GRACIAS POR SU ATENCIÓN.</a:t>
            </a:r>
            <a:endParaRPr lang="es-AR" sz="9600" dirty="0"/>
          </a:p>
        </p:txBody>
      </p:sp>
    </p:spTree>
    <p:extLst>
      <p:ext uri="{BB962C8B-B14F-4D97-AF65-F5344CB8AC3E}">
        <p14:creationId xmlns:p14="http://schemas.microsoft.com/office/powerpoint/2010/main" val="225870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61926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971600" y="1640325"/>
            <a:ext cx="6840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8800" dirty="0" smtClean="0">
                <a:solidFill>
                  <a:srgbClr val="FFC000"/>
                </a:solidFill>
                <a:latin typeface="Algerian" pitchFamily="82" charset="0"/>
              </a:rPr>
              <a:t>ANÁLISIS VERTICAL </a:t>
            </a:r>
            <a:endParaRPr lang="es-AR" sz="8800" dirty="0">
              <a:solidFill>
                <a:srgbClr val="FFC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7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180528" y="332656"/>
            <a:ext cx="7365504" cy="830923"/>
          </a:xfrm>
        </p:spPr>
        <p:txBody>
          <a:bodyPr>
            <a:normAutofit fontScale="90000"/>
          </a:bodyPr>
          <a:lstStyle/>
          <a:p>
            <a:r>
              <a:rPr lang="es-ES_tradnl" sz="4000" dirty="0" smtClean="0"/>
              <a:t>ANEXOS</a:t>
            </a:r>
            <a:br>
              <a:rPr lang="es-ES_tradnl" sz="4000" dirty="0" smtClean="0"/>
            </a:br>
            <a:r>
              <a:rPr lang="es-ES_tradnl" sz="4000" dirty="0" smtClean="0"/>
              <a:t>BALANCE GENERAL</a:t>
            </a:r>
            <a:r>
              <a:rPr lang="es-ES_tradnl" dirty="0" smtClean="0"/>
              <a:t/>
            </a:r>
            <a:br>
              <a:rPr lang="es-ES_tradnl" dirty="0" smtClean="0"/>
            </a:b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02432" cy="1396751"/>
          </a:xfrm>
        </p:spPr>
        <p:txBody>
          <a:bodyPr/>
          <a:lstStyle/>
          <a:p>
            <a:endParaRPr lang="es-A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6" t="39467" r="56269" b="15436"/>
          <a:stretch/>
        </p:blipFill>
        <p:spPr bwMode="auto">
          <a:xfrm>
            <a:off x="251520" y="1031631"/>
            <a:ext cx="4047509" cy="541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3" t="40872" r="18500" b="31641"/>
          <a:stretch/>
        </p:blipFill>
        <p:spPr bwMode="auto">
          <a:xfrm>
            <a:off x="4572000" y="1096108"/>
            <a:ext cx="420744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472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19010" y="130622"/>
            <a:ext cx="5554960" cy="490066"/>
          </a:xfrm>
        </p:spPr>
        <p:txBody>
          <a:bodyPr>
            <a:noAutofit/>
          </a:bodyPr>
          <a:lstStyle/>
          <a:p>
            <a:r>
              <a:rPr lang="es-ES_tradnl" sz="3600" dirty="0" smtClean="0">
                <a:solidFill>
                  <a:schemeClr val="tx2"/>
                </a:solidFill>
              </a:rPr>
              <a:t>Estructura operativa</a:t>
            </a:r>
            <a:endParaRPr lang="es-AR" sz="3600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7" t="41273" r="66046" b="25999"/>
          <a:stretch/>
        </p:blipFill>
        <p:spPr bwMode="auto">
          <a:xfrm>
            <a:off x="353290" y="620688"/>
            <a:ext cx="774710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89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" t="38500" r="74432" b="17299"/>
          <a:stretch/>
        </p:blipFill>
        <p:spPr bwMode="auto">
          <a:xfrm>
            <a:off x="344359" y="260648"/>
            <a:ext cx="8363463" cy="63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272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0929"/>
            <a:ext cx="8229600" cy="1143000"/>
          </a:xfrm>
        </p:spPr>
        <p:txBody>
          <a:bodyPr>
            <a:normAutofit/>
          </a:bodyPr>
          <a:lstStyle/>
          <a:p>
            <a:r>
              <a:rPr lang="es-ES_tradnl" sz="3600" dirty="0" smtClean="0">
                <a:solidFill>
                  <a:schemeClr val="tx2"/>
                </a:solidFill>
              </a:rPr>
              <a:t>Estructura financiera</a:t>
            </a:r>
            <a:endParaRPr lang="es-AR" sz="3600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8" t="40546" r="27182" b="36908"/>
          <a:stretch/>
        </p:blipFill>
        <p:spPr bwMode="auto">
          <a:xfrm>
            <a:off x="1043608" y="908720"/>
            <a:ext cx="7560840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772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24" t="40845" r="35727" b="18978"/>
          <a:stretch/>
        </p:blipFill>
        <p:spPr bwMode="auto">
          <a:xfrm>
            <a:off x="408992" y="180890"/>
            <a:ext cx="8125157" cy="5768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96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625" y="32792"/>
            <a:ext cx="9003543" cy="5700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971600" y="1640325"/>
            <a:ext cx="6840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8800" dirty="0" smtClean="0">
                <a:solidFill>
                  <a:srgbClr val="002060"/>
                </a:solidFill>
                <a:latin typeface="Algerian" pitchFamily="82" charset="0"/>
              </a:rPr>
              <a:t>ANÁLISIS horizontal</a:t>
            </a:r>
            <a:endParaRPr lang="es-AR" sz="8800" dirty="0">
              <a:solidFill>
                <a:srgbClr val="00206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6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s-ES_tradnl" dirty="0" smtClean="0">
                <a:solidFill>
                  <a:schemeClr val="tx2"/>
                </a:solidFill>
              </a:rPr>
              <a:t>Estructura operativa</a:t>
            </a:r>
            <a:endParaRPr lang="es-AR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50000" r="51727" b="16545"/>
          <a:stretch/>
        </p:blipFill>
        <p:spPr bwMode="auto">
          <a:xfrm>
            <a:off x="290944" y="908720"/>
            <a:ext cx="8529527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12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43976" r="73144" b="19001"/>
          <a:stretch/>
        </p:blipFill>
        <p:spPr bwMode="auto">
          <a:xfrm>
            <a:off x="163740" y="222738"/>
            <a:ext cx="8816520" cy="625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972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yacencia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yace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123</TotalTime>
  <Words>37</Words>
  <Application>Microsoft Office PowerPoint</Application>
  <PresentationFormat>Presentación en pantalla (4:3)</PresentationFormat>
  <Paragraphs>24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Adyacencia</vt:lpstr>
      <vt:lpstr>Presentación de PowerPoint</vt:lpstr>
      <vt:lpstr>Presentación de PowerPoint</vt:lpstr>
      <vt:lpstr>Estructura operativa</vt:lpstr>
      <vt:lpstr>Presentación de PowerPoint</vt:lpstr>
      <vt:lpstr>Estructura financiera</vt:lpstr>
      <vt:lpstr>Presentación de PowerPoint</vt:lpstr>
      <vt:lpstr>Presentación de PowerPoint</vt:lpstr>
      <vt:lpstr>Estructura operativa</vt:lpstr>
      <vt:lpstr>Presentación de PowerPoint</vt:lpstr>
      <vt:lpstr>Estructura Financiera</vt:lpstr>
      <vt:lpstr>Presentación de PowerPoint</vt:lpstr>
      <vt:lpstr>Presentación de PowerPoint</vt:lpstr>
      <vt:lpstr>INDICADORES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ANEXOS BALANCE GENERAL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Usuario de Windows</cp:lastModifiedBy>
  <cp:revision>8</cp:revision>
  <dcterms:created xsi:type="dcterms:W3CDTF">2013-02-24T22:12:44Z</dcterms:created>
  <dcterms:modified xsi:type="dcterms:W3CDTF">2013-02-25T02:33:23Z</dcterms:modified>
</cp:coreProperties>
</file>